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50AB7E7-FB8B-43E5-875A-2AB0E2803A7D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5E68"/>
    <a:srgbClr val="7B95A1"/>
    <a:srgbClr val="56687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769" y="159390"/>
            <a:ext cx="8791575" cy="783541"/>
          </a:xfrm>
        </p:spPr>
        <p:txBody>
          <a:bodyPr>
            <a:normAutofit fontScale="90000"/>
          </a:bodyPr>
          <a:lstStyle/>
          <a:p>
            <a:r>
              <a:rPr lang="fr-FR" sz="5400" dirty="0"/>
              <a:t>Drone stationnaire</a:t>
            </a:r>
          </a:p>
        </p:txBody>
      </p:sp>
      <p:pic>
        <p:nvPicPr>
          <p:cNvPr id="11" name="Image 10" descr="Une image contenant vélo, table, groupe, debout&#10;&#10;Description générée automatiquement">
            <a:extLst>
              <a:ext uri="{FF2B5EF4-FFF2-40B4-BE49-F238E27FC236}">
                <a16:creationId xmlns:a16="http://schemas.microsoft.com/office/drawing/2014/main" id="{7B0CB62B-2F52-438A-8E6A-3C6770B8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3510" b="15382"/>
          <a:stretch/>
        </p:blipFill>
        <p:spPr>
          <a:xfrm>
            <a:off x="2558643" y="1468605"/>
            <a:ext cx="6576969" cy="4325828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D0F4EE3D-4DF3-4390-B553-C061FF434D16}"/>
              </a:ext>
            </a:extLst>
          </p:cNvPr>
          <p:cNvSpPr txBox="1">
            <a:spLocks/>
          </p:cNvSpPr>
          <p:nvPr/>
        </p:nvSpPr>
        <p:spPr>
          <a:xfrm>
            <a:off x="1700211" y="640724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/>
              <a:t>Lehyan FLOURIOT  -  2020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4093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DB9513-1FC0-4D08-A341-4D49ABC1CB31}"/>
              </a:ext>
            </a:extLst>
          </p:cNvPr>
          <p:cNvSpPr txBox="1"/>
          <p:nvPr/>
        </p:nvSpPr>
        <p:spPr>
          <a:xfrm>
            <a:off x="1812031" y="1560352"/>
            <a:ext cx="42839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Ce que le projet m’a apporté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Connaissances diverses (électronique,</a:t>
            </a:r>
          </a:p>
          <a:p>
            <a:r>
              <a:rPr lang="fr-FR" dirty="0"/>
              <a:t>	soudure, programmation, électricité…)</a:t>
            </a:r>
          </a:p>
          <a:p>
            <a:endParaRPr lang="fr-FR" dirty="0"/>
          </a:p>
          <a:p>
            <a:r>
              <a:rPr lang="fr-FR" dirty="0"/>
              <a:t>	Une discipline (délai, investissement 	hebdomadaire…)</a:t>
            </a:r>
          </a:p>
          <a:p>
            <a:endParaRPr lang="fr-FR" dirty="0"/>
          </a:p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	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A1AB41D-C285-43EF-81F5-939500D2E55E}"/>
              </a:ext>
            </a:extLst>
          </p:cNvPr>
          <p:cNvSpPr txBox="1"/>
          <p:nvPr/>
        </p:nvSpPr>
        <p:spPr>
          <a:xfrm>
            <a:off x="7164198" y="1560352"/>
            <a:ext cx="43342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Ce qu’il reste à faire</a:t>
            </a:r>
          </a:p>
          <a:p>
            <a:endParaRPr lang="fr-FR" sz="2400" u="sng" dirty="0"/>
          </a:p>
          <a:p>
            <a:r>
              <a:rPr lang="fr-FR" dirty="0"/>
              <a:t>	Améliorer la stabilisation</a:t>
            </a:r>
          </a:p>
          <a:p>
            <a:endParaRPr lang="fr-FR" dirty="0"/>
          </a:p>
          <a:p>
            <a:r>
              <a:rPr lang="fr-FR" dirty="0"/>
              <a:t>	Potentiellement installer un système de 	télécommande</a:t>
            </a:r>
          </a:p>
          <a:p>
            <a:endParaRPr lang="fr-FR" dirty="0"/>
          </a:p>
          <a:p>
            <a:r>
              <a:rPr lang="fr-FR" dirty="0"/>
              <a:t>	GPS, Altimètre, Camera…</a:t>
            </a:r>
          </a:p>
          <a:p>
            <a:endParaRPr lang="fr-FR" dirty="0"/>
          </a:p>
          <a:p>
            <a:r>
              <a:rPr lang="fr-FR" dirty="0"/>
              <a:t>	</a:t>
            </a:r>
          </a:p>
          <a:p>
            <a:r>
              <a:rPr lang="fr-FR" dirty="0"/>
              <a:t>	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DE653A8-D023-4670-B7AA-2E4B247689F8}"/>
              </a:ext>
            </a:extLst>
          </p:cNvPr>
          <p:cNvCxnSpPr/>
          <p:nvPr/>
        </p:nvCxnSpPr>
        <p:spPr>
          <a:xfrm>
            <a:off x="6095998" y="1560352"/>
            <a:ext cx="0" cy="4588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1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425" y="125834"/>
            <a:ext cx="3087149" cy="783541"/>
          </a:xfrm>
        </p:spPr>
        <p:txBody>
          <a:bodyPr>
            <a:normAutofit fontScale="90000"/>
          </a:bodyPr>
          <a:lstStyle/>
          <a:p>
            <a:r>
              <a:rPr lang="fr-FR" sz="5400" dirty="0"/>
              <a:t>        Sommaire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1F7E4B9C-1C55-45DC-B290-18990F569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8F8E71-0740-4CB8-A91E-29DB49D9721A}"/>
              </a:ext>
            </a:extLst>
          </p:cNvPr>
          <p:cNvSpPr txBox="1"/>
          <p:nvPr/>
        </p:nvSpPr>
        <p:spPr>
          <a:xfrm>
            <a:off x="3041782" y="1390261"/>
            <a:ext cx="804298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MOTIVATION ET OBJECTIFS</a:t>
            </a:r>
          </a:p>
          <a:p>
            <a:endParaRPr lang="fr-FR" sz="2400" dirty="0"/>
          </a:p>
          <a:p>
            <a:r>
              <a:rPr lang="fr-FR" sz="2400" dirty="0"/>
              <a:t>PROBLEMATIQUES</a:t>
            </a:r>
          </a:p>
          <a:p>
            <a:endParaRPr lang="fr-FR" sz="2400" dirty="0"/>
          </a:p>
          <a:p>
            <a:r>
              <a:rPr lang="fr-FR" sz="2400" dirty="0"/>
              <a:t>FONCTIONS DU DRONE</a:t>
            </a:r>
          </a:p>
          <a:p>
            <a:endParaRPr lang="fr-FR" sz="2400" dirty="0"/>
          </a:p>
          <a:p>
            <a:r>
              <a:rPr lang="fr-FR" sz="2400" dirty="0"/>
              <a:t>MATERIEL UTILISÉ</a:t>
            </a:r>
          </a:p>
          <a:p>
            <a:endParaRPr lang="fr-FR" sz="2400" dirty="0"/>
          </a:p>
          <a:p>
            <a:r>
              <a:rPr lang="fr-FR" sz="2400" dirty="0"/>
              <a:t>AMÉLIORATIONS PRATIQUES</a:t>
            </a:r>
          </a:p>
          <a:p>
            <a:endParaRPr lang="fr-FR" sz="2400" dirty="0"/>
          </a:p>
          <a:p>
            <a:r>
              <a:rPr lang="fr-FR" sz="2400" dirty="0"/>
              <a:t>PLANNING</a:t>
            </a:r>
          </a:p>
          <a:p>
            <a:endParaRPr lang="fr-FR" sz="2400" dirty="0"/>
          </a:p>
          <a:p>
            <a:r>
              <a:rPr lang="fr-FR" sz="2400" dirty="0"/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04A4C7D-4C65-40E9-A2DC-F4576A529835}"/>
              </a:ext>
            </a:extLst>
          </p:cNvPr>
          <p:cNvCxnSpPr/>
          <p:nvPr/>
        </p:nvCxnSpPr>
        <p:spPr>
          <a:xfrm>
            <a:off x="3791824" y="1963024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B3F3CE5-00A7-4C4D-B8A6-27B22CED15A7}"/>
              </a:ext>
            </a:extLst>
          </p:cNvPr>
          <p:cNvCxnSpPr/>
          <p:nvPr/>
        </p:nvCxnSpPr>
        <p:spPr>
          <a:xfrm>
            <a:off x="3791824" y="2677486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2B590C5-59EC-4EFE-BF68-2B4DAF1627A9}"/>
              </a:ext>
            </a:extLst>
          </p:cNvPr>
          <p:cNvCxnSpPr/>
          <p:nvPr/>
        </p:nvCxnSpPr>
        <p:spPr>
          <a:xfrm>
            <a:off x="3791824" y="3429000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B539C3-1185-4F70-96D1-769BFC8956A7}"/>
              </a:ext>
            </a:extLst>
          </p:cNvPr>
          <p:cNvCxnSpPr/>
          <p:nvPr/>
        </p:nvCxnSpPr>
        <p:spPr>
          <a:xfrm>
            <a:off x="3791824" y="4195893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F9CEA4E-E689-4FA9-AC92-F8A5FD95983F}"/>
              </a:ext>
            </a:extLst>
          </p:cNvPr>
          <p:cNvCxnSpPr/>
          <p:nvPr/>
        </p:nvCxnSpPr>
        <p:spPr>
          <a:xfrm>
            <a:off x="3791824" y="4867013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CEC518D-6E4A-4857-AA7E-E454F2674F74}"/>
              </a:ext>
            </a:extLst>
          </p:cNvPr>
          <p:cNvCxnSpPr/>
          <p:nvPr/>
        </p:nvCxnSpPr>
        <p:spPr>
          <a:xfrm>
            <a:off x="3791824" y="5680745"/>
            <a:ext cx="1577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r>
              <a:rPr lang="fr-FR" sz="5400" dirty="0"/>
              <a:t>      Motivation et objectif</a:t>
            </a:r>
          </a:p>
        </p:txBody>
      </p:sp>
      <p:pic>
        <p:nvPicPr>
          <p:cNvPr id="1028" name="Picture 4" descr="Résultat de recherche d'images pour &quot;drone&quot;">
            <a:extLst>
              <a:ext uri="{FF2B5EF4-FFF2-40B4-BE49-F238E27FC236}">
                <a16:creationId xmlns:a16="http://schemas.microsoft.com/office/drawing/2014/main" id="{A90672E3-D42B-443F-BE38-2F601BB4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45" y="1288849"/>
            <a:ext cx="5106526" cy="287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drone photo&quot;">
            <a:extLst>
              <a:ext uri="{FF2B5EF4-FFF2-40B4-BE49-F238E27FC236}">
                <a16:creationId xmlns:a16="http://schemas.microsoft.com/office/drawing/2014/main" id="{A2A7D377-5B02-4A59-A868-5B5889B9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71" y="1288849"/>
            <a:ext cx="6504916" cy="487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Résultat de recherche d'images pour &quot;mavic pro drone&quot;">
            <a:extLst>
              <a:ext uri="{FF2B5EF4-FFF2-40B4-BE49-F238E27FC236}">
                <a16:creationId xmlns:a16="http://schemas.microsoft.com/office/drawing/2014/main" id="{8DBF6AEA-8239-4C3D-AB61-C7D296F62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 descr="Résultat de recherche d'images pour &quot;mavic pro drone&quot;">
            <a:extLst>
              <a:ext uri="{FF2B5EF4-FFF2-40B4-BE49-F238E27FC236}">
                <a16:creationId xmlns:a16="http://schemas.microsoft.com/office/drawing/2014/main" id="{96F4F190-73B5-468F-804A-39D58C8BE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6" b="21188"/>
          <a:stretch/>
        </p:blipFill>
        <p:spPr bwMode="auto">
          <a:xfrm>
            <a:off x="272046" y="4161270"/>
            <a:ext cx="5106526" cy="20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2">
            <a:extLst>
              <a:ext uri="{FF2B5EF4-FFF2-40B4-BE49-F238E27FC236}">
                <a16:creationId xmlns:a16="http://schemas.microsoft.com/office/drawing/2014/main" id="{9369B2EC-063D-4AFA-863F-44F4BC260AE7}"/>
              </a:ext>
            </a:extLst>
          </p:cNvPr>
          <p:cNvSpPr txBox="1">
            <a:spLocks/>
          </p:cNvSpPr>
          <p:nvPr/>
        </p:nvSpPr>
        <p:spPr>
          <a:xfrm>
            <a:off x="1700211" y="640724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/>
              <a:t>Lehyan FLOURIOT  -  2020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2571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66477B-6AA1-4407-AE9C-11618BB94B8F}"/>
              </a:ext>
            </a:extLst>
          </p:cNvPr>
          <p:cNvSpPr/>
          <p:nvPr/>
        </p:nvSpPr>
        <p:spPr>
          <a:xfrm>
            <a:off x="8089641" y="2089654"/>
            <a:ext cx="4102359" cy="3187022"/>
          </a:xfrm>
          <a:prstGeom prst="rect">
            <a:avLst/>
          </a:prstGeom>
          <a:solidFill>
            <a:srgbClr val="4D5E68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Comment stabiliser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pic>
        <p:nvPicPr>
          <p:cNvPr id="2050" name="Picture 2" descr="Résultat de recherche d'images pour &quot;roulis, tangage lacet&quot;">
            <a:extLst>
              <a:ext uri="{FF2B5EF4-FFF2-40B4-BE49-F238E27FC236}">
                <a16:creationId xmlns:a16="http://schemas.microsoft.com/office/drawing/2014/main" id="{F5C7B523-807C-459B-8D67-BB7B6A87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342" y="1645204"/>
            <a:ext cx="5808939" cy="40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C6FBFEC-23EB-4311-BFEF-102E4539E7CC}"/>
              </a:ext>
            </a:extLst>
          </p:cNvPr>
          <p:cNvSpPr txBox="1"/>
          <p:nvPr/>
        </p:nvSpPr>
        <p:spPr>
          <a:xfrm>
            <a:off x="1912142" y="1601413"/>
            <a:ext cx="235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Axe de tangage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922244-130E-4270-BC52-6798F3178F93}"/>
              </a:ext>
            </a:extLst>
          </p:cNvPr>
          <p:cNvSpPr txBox="1"/>
          <p:nvPr/>
        </p:nvSpPr>
        <p:spPr>
          <a:xfrm>
            <a:off x="4767418" y="1689544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Axe de lacet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3B7098-5B9A-44B4-BC90-7E7789E9956B}"/>
              </a:ext>
            </a:extLst>
          </p:cNvPr>
          <p:cNvSpPr txBox="1"/>
          <p:nvPr/>
        </p:nvSpPr>
        <p:spPr>
          <a:xfrm>
            <a:off x="1912142" y="3940273"/>
            <a:ext cx="172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Axe de roulis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BDEEF57-976E-4396-862B-060DFD73F0AF}"/>
              </a:ext>
            </a:extLst>
          </p:cNvPr>
          <p:cNvSpPr txBox="1"/>
          <p:nvPr/>
        </p:nvSpPr>
        <p:spPr>
          <a:xfrm>
            <a:off x="8475840" y="2288311"/>
            <a:ext cx="32325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Comment sécuriser ?</a:t>
            </a:r>
          </a:p>
          <a:p>
            <a:endParaRPr lang="fr-FR" sz="2400" dirty="0"/>
          </a:p>
          <a:p>
            <a:r>
              <a:rPr lang="fr-FR" sz="2400" dirty="0"/>
              <a:t>Comment éclairer ?</a:t>
            </a:r>
          </a:p>
          <a:p>
            <a:endParaRPr lang="fr-FR" sz="2400" dirty="0"/>
          </a:p>
          <a:p>
            <a:r>
              <a:rPr lang="fr-FR" sz="2400" dirty="0"/>
              <a:t>Comment communiquer ?</a:t>
            </a:r>
          </a:p>
          <a:p>
            <a:endParaRPr lang="fr-FR" sz="2400" dirty="0"/>
          </a:p>
          <a:p>
            <a:r>
              <a:rPr lang="fr-FR" sz="2400" dirty="0"/>
              <a:t>Comment améliorer ?</a:t>
            </a:r>
          </a:p>
        </p:txBody>
      </p:sp>
    </p:spTree>
    <p:extLst>
      <p:ext uri="{BB962C8B-B14F-4D97-AF65-F5344CB8AC3E}">
        <p14:creationId xmlns:p14="http://schemas.microsoft.com/office/powerpoint/2010/main" val="267570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Fonctions du drone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04C79F-3B64-4C8E-83B2-F36E024A8FEE}"/>
              </a:ext>
            </a:extLst>
          </p:cNvPr>
          <p:cNvSpPr txBox="1"/>
          <p:nvPr/>
        </p:nvSpPr>
        <p:spPr>
          <a:xfrm>
            <a:off x="2583808" y="2009126"/>
            <a:ext cx="82883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Stabilisation efficace</a:t>
            </a:r>
          </a:p>
          <a:p>
            <a:endParaRPr lang="fr-FR" sz="2800" dirty="0"/>
          </a:p>
          <a:p>
            <a:r>
              <a:rPr lang="fr-FR" sz="2800" dirty="0">
                <a:solidFill>
                  <a:srgbClr val="66FF33"/>
                </a:solidFill>
              </a:rPr>
              <a:t>Eclairage (relatif aux moteurs / inclinaison)</a:t>
            </a:r>
          </a:p>
          <a:p>
            <a:endParaRPr lang="fr-FR" sz="2800" dirty="0"/>
          </a:p>
          <a:p>
            <a:r>
              <a:rPr lang="fr-FR" sz="2800" dirty="0">
                <a:solidFill>
                  <a:srgbClr val="66FF33"/>
                </a:solidFill>
              </a:rPr>
              <a:t>Communication sans fil (Bluetooth)</a:t>
            </a:r>
          </a:p>
          <a:p>
            <a:endParaRPr lang="fr-FR" sz="2800" dirty="0"/>
          </a:p>
          <a:p>
            <a:r>
              <a:rPr lang="fr-FR" sz="2800" dirty="0">
                <a:solidFill>
                  <a:srgbClr val="66FF33"/>
                </a:solidFill>
              </a:rPr>
              <a:t>Visualisation 3D en direct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115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Matériel utilisé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pic>
        <p:nvPicPr>
          <p:cNvPr id="3080" name="Picture 8" descr="Résultat de recherche d'images pour &quot;moteur brushless&quot;">
            <a:extLst>
              <a:ext uri="{FF2B5EF4-FFF2-40B4-BE49-F238E27FC236}">
                <a16:creationId xmlns:a16="http://schemas.microsoft.com/office/drawing/2014/main" id="{7D560222-FD45-40F9-B01A-A492AAA0E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1" y="1468605"/>
            <a:ext cx="1957015" cy="19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ésultat de recherche d'images pour &quot;esc brushless&quot;">
            <a:extLst>
              <a:ext uri="{FF2B5EF4-FFF2-40B4-BE49-F238E27FC236}">
                <a16:creationId xmlns:a16="http://schemas.microsoft.com/office/drawing/2014/main" id="{C7EFC873-0F6A-4BC1-8847-DF0CF573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77" y="1303260"/>
            <a:ext cx="2015755" cy="201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ésultat de recherche d'images pour &quot;hélice drone&quot;">
            <a:extLst>
              <a:ext uri="{FF2B5EF4-FFF2-40B4-BE49-F238E27FC236}">
                <a16:creationId xmlns:a16="http://schemas.microsoft.com/office/drawing/2014/main" id="{9CD3DF8A-1EC1-4A57-96C7-CD0EC220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53" y="3194938"/>
            <a:ext cx="3911575" cy="39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batterie lipo&quot;">
            <a:extLst>
              <a:ext uri="{FF2B5EF4-FFF2-40B4-BE49-F238E27FC236}">
                <a16:creationId xmlns:a16="http://schemas.microsoft.com/office/drawing/2014/main" id="{6690149F-03D1-4BA8-B262-D212C304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02" y="3538986"/>
            <a:ext cx="2794880" cy="279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hassis drone&quot;">
            <a:extLst>
              <a:ext uri="{FF2B5EF4-FFF2-40B4-BE49-F238E27FC236}">
                <a16:creationId xmlns:a16="http://schemas.microsoft.com/office/drawing/2014/main" id="{4CE6B5B0-9E4F-41BF-A994-B01F45E9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568" y="1534254"/>
            <a:ext cx="3688039" cy="184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3B471AA-4F7E-4D2C-BA3D-9EF4AC16CBB0}"/>
              </a:ext>
            </a:extLst>
          </p:cNvPr>
          <p:cNvSpPr txBox="1"/>
          <p:nvPr/>
        </p:nvSpPr>
        <p:spPr>
          <a:xfrm>
            <a:off x="2078718" y="3454781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 </a:t>
            </a:r>
            <a:r>
              <a:rPr lang="fr-FR" dirty="0" err="1"/>
              <a:t>brushless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C4BE35-99DA-4E1B-A7B7-95BA875C81E0}"/>
              </a:ext>
            </a:extLst>
          </p:cNvPr>
          <p:cNvSpPr txBox="1"/>
          <p:nvPr/>
        </p:nvSpPr>
        <p:spPr>
          <a:xfrm>
            <a:off x="4560304" y="3351706"/>
            <a:ext cx="247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ESC (</a:t>
            </a:r>
            <a:r>
              <a:rPr lang="fr-FR" dirty="0" err="1"/>
              <a:t>Electronic</a:t>
            </a:r>
            <a:r>
              <a:rPr lang="fr-FR" dirty="0"/>
              <a:t> Speed Controller)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5A98D-1AE5-473C-9DC2-7F87F09718D4}"/>
              </a:ext>
            </a:extLst>
          </p:cNvPr>
          <p:cNvSpPr txBox="1"/>
          <p:nvPr/>
        </p:nvSpPr>
        <p:spPr>
          <a:xfrm>
            <a:off x="8314283" y="3469634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Châssis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E5838BD-E5B1-4219-81A2-58DC29D13C8A}"/>
              </a:ext>
            </a:extLst>
          </p:cNvPr>
          <p:cNvSpPr txBox="1"/>
          <p:nvPr/>
        </p:nvSpPr>
        <p:spPr>
          <a:xfrm>
            <a:off x="3133227" y="5806816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Hélices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ED6932B-027D-4C21-AE4B-703782EE595A}"/>
              </a:ext>
            </a:extLst>
          </p:cNvPr>
          <p:cNvSpPr txBox="1"/>
          <p:nvPr/>
        </p:nvSpPr>
        <p:spPr>
          <a:xfrm>
            <a:off x="6671532" y="5847944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Batterie</a:t>
            </a:r>
          </a:p>
        </p:txBody>
      </p:sp>
    </p:spTree>
    <p:extLst>
      <p:ext uri="{BB962C8B-B14F-4D97-AF65-F5344CB8AC3E}">
        <p14:creationId xmlns:p14="http://schemas.microsoft.com/office/powerpoint/2010/main" val="57677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Matériel utilisé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pic>
        <p:nvPicPr>
          <p:cNvPr id="3074" name="Picture 2" descr="Résultat de recherche d'images pour &quot;mpu6050&quot;">
            <a:extLst>
              <a:ext uri="{FF2B5EF4-FFF2-40B4-BE49-F238E27FC236}">
                <a16:creationId xmlns:a16="http://schemas.microsoft.com/office/drawing/2014/main" id="{BC40ACC5-7A75-4473-947C-600B8988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034" y="1247871"/>
            <a:ext cx="1905029" cy="16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hc-06&quot;">
            <a:extLst>
              <a:ext uri="{FF2B5EF4-FFF2-40B4-BE49-F238E27FC236}">
                <a16:creationId xmlns:a16="http://schemas.microsoft.com/office/drawing/2014/main" id="{AAD70297-5BE4-4BF2-8282-C4F51969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10" y="1173924"/>
            <a:ext cx="2292291" cy="18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bande led&quot;">
            <a:extLst>
              <a:ext uri="{FF2B5EF4-FFF2-40B4-BE49-F238E27FC236}">
                <a16:creationId xmlns:a16="http://schemas.microsoft.com/office/drawing/2014/main" id="{E55DB60E-0807-42D9-8725-A54D6722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13" y="3851559"/>
            <a:ext cx="1897074" cy="18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circuit imprimé&quot;">
            <a:extLst>
              <a:ext uri="{FF2B5EF4-FFF2-40B4-BE49-F238E27FC236}">
                <a16:creationId xmlns:a16="http://schemas.microsoft.com/office/drawing/2014/main" id="{13413056-75CD-46E4-AF31-C101E121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10" y="3897536"/>
            <a:ext cx="2708922" cy="185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9893A8B-7F0F-423A-874C-D92E5A1E354E}"/>
              </a:ext>
            </a:extLst>
          </p:cNvPr>
          <p:cNvSpPr txBox="1"/>
          <p:nvPr/>
        </p:nvSpPr>
        <p:spPr>
          <a:xfrm>
            <a:off x="2766513" y="2958382"/>
            <a:ext cx="200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Accéléromètre (MPU-6050)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F20573-9DE2-4B35-B2D5-695E56D4B821}"/>
              </a:ext>
            </a:extLst>
          </p:cNvPr>
          <p:cNvSpPr txBox="1"/>
          <p:nvPr/>
        </p:nvSpPr>
        <p:spPr>
          <a:xfrm>
            <a:off x="7417937" y="3034364"/>
            <a:ext cx="2007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Module Bluetooth (HC-06)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2BEC3E-7634-47DB-B5B5-390C50348939}"/>
              </a:ext>
            </a:extLst>
          </p:cNvPr>
          <p:cNvSpPr txBox="1"/>
          <p:nvPr/>
        </p:nvSpPr>
        <p:spPr>
          <a:xfrm>
            <a:off x="7272051" y="5845848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Circuit imprimé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10A29-0676-4F36-B595-0BE4C68D2C4F}"/>
              </a:ext>
            </a:extLst>
          </p:cNvPr>
          <p:cNvSpPr txBox="1"/>
          <p:nvPr/>
        </p:nvSpPr>
        <p:spPr>
          <a:xfrm>
            <a:off x="2766513" y="5845848"/>
            <a:ext cx="20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Bande LED</a:t>
            </a:r>
          </a:p>
        </p:txBody>
      </p:sp>
    </p:spTree>
    <p:extLst>
      <p:ext uri="{BB962C8B-B14F-4D97-AF65-F5344CB8AC3E}">
        <p14:creationId xmlns:p14="http://schemas.microsoft.com/office/powerpoint/2010/main" val="322094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Améliorations pratiques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pic>
        <p:nvPicPr>
          <p:cNvPr id="6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D028657F-660F-4524-8B04-056CD9E0F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28368" r="15594" b="8040"/>
          <a:stretch/>
        </p:blipFill>
        <p:spPr>
          <a:xfrm>
            <a:off x="2388636" y="1288791"/>
            <a:ext cx="3148813" cy="2140209"/>
          </a:xfrm>
          <a:prstGeom prst="rect">
            <a:avLst/>
          </a:prstGeom>
        </p:spPr>
      </p:pic>
      <p:pic>
        <p:nvPicPr>
          <p:cNvPr id="8" name="Image 7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DBD95AE-2B01-4694-95C4-DCB7031D8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9" t="28979" r="8026" b="17211"/>
          <a:stretch/>
        </p:blipFill>
        <p:spPr>
          <a:xfrm>
            <a:off x="5537449" y="1298121"/>
            <a:ext cx="4626182" cy="21402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1893FD-9226-4645-9604-F7EB52BDC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1" t="-2407" r="26146" b="25647"/>
          <a:stretch/>
        </p:blipFill>
        <p:spPr>
          <a:xfrm>
            <a:off x="2391411" y="3331029"/>
            <a:ext cx="3146037" cy="3030384"/>
          </a:xfrm>
          <a:prstGeom prst="rect">
            <a:avLst/>
          </a:prstGeom>
        </p:spPr>
      </p:pic>
      <p:pic>
        <p:nvPicPr>
          <p:cNvPr id="13" name="Image 12" descr="Une image contenant intérieur, table, vélo, assis&#10;&#10;Description générée automatiquement">
            <a:extLst>
              <a:ext uri="{FF2B5EF4-FFF2-40B4-BE49-F238E27FC236}">
                <a16:creationId xmlns:a16="http://schemas.microsoft.com/office/drawing/2014/main" id="{E2174020-69E2-48C1-90A8-D40EE01EF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9" t="18793" r="8252" b="8299"/>
          <a:stretch/>
        </p:blipFill>
        <p:spPr>
          <a:xfrm rot="16200000">
            <a:off x="6384332" y="2582116"/>
            <a:ext cx="2932414" cy="46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5D752-AF42-4DDC-8C14-D3CB8D4E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42612"/>
            <a:ext cx="8791575" cy="78354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5400" dirty="0"/>
              <a:t>Planning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7EFECC-27C2-4C25-9603-6E8AFA5F9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1" y="640724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Lehyan FLOURIOT  -  2020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EF3972-5A09-4C5F-8747-F9E9C215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96" y="1296956"/>
            <a:ext cx="10295208" cy="5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37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410</TotalTime>
  <Words>151</Words>
  <Application>Microsoft Office PowerPoint</Application>
  <PresentationFormat>Grand écran</PresentationFormat>
  <Paragraphs>84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Drone stationnaire</vt:lpstr>
      <vt:lpstr>        Sommaire</vt:lpstr>
      <vt:lpstr>      Motivation et objectif</vt:lpstr>
      <vt:lpstr>Comment stabiliser ?</vt:lpstr>
      <vt:lpstr>Fonctions du drone</vt:lpstr>
      <vt:lpstr>Matériel utilisé</vt:lpstr>
      <vt:lpstr>Matériel utilisé</vt:lpstr>
      <vt:lpstr>Améliorations pratiques</vt:lpstr>
      <vt:lpstr>Planning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stationnaire</dc:title>
  <dc:creator>Lehyan FLOURIOT</dc:creator>
  <cp:lastModifiedBy>Lehyan FLOURIOT</cp:lastModifiedBy>
  <cp:revision>28</cp:revision>
  <dcterms:created xsi:type="dcterms:W3CDTF">2020-03-08T10:52:00Z</dcterms:created>
  <dcterms:modified xsi:type="dcterms:W3CDTF">2020-03-08T17:44:10Z</dcterms:modified>
</cp:coreProperties>
</file>